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68" r:id="rId17"/>
    <p:sldId id="543" r:id="rId18"/>
    <p:sldId id="281" r:id="rId19"/>
    <p:sldId id="284" r:id="rId20"/>
    <p:sldId id="616" r:id="rId21"/>
    <p:sldId id="283" r:id="rId22"/>
    <p:sldId id="285" r:id="rId23"/>
    <p:sldId id="286" r:id="rId24"/>
    <p:sldId id="566" r:id="rId25"/>
    <p:sldId id="287" r:id="rId26"/>
    <p:sldId id="288" r:id="rId27"/>
    <p:sldId id="289" r:id="rId28"/>
    <p:sldId id="290" r:id="rId29"/>
    <p:sldId id="291" r:id="rId30"/>
    <p:sldId id="542" r:id="rId31"/>
    <p:sldId id="292" r:id="rId32"/>
    <p:sldId id="293" r:id="rId33"/>
    <p:sldId id="29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D03CB4-7BC4-502B-7C6D-E71FEB01CA92}"/>
              </a:ext>
            </a:extLst>
          </p:cNvPr>
          <p:cNvSpPr txBox="1"/>
          <p:nvPr/>
        </p:nvSpPr>
        <p:spPr>
          <a:xfrm>
            <a:off x="4084012" y="1609154"/>
            <a:ext cx="615514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/Building-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NeuralNetworks.git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25C6-4ABD-6B07-CB4F-7E5A96517E1E}"/>
              </a:ext>
            </a:extLst>
          </p:cNvPr>
          <p:cNvSpPr txBox="1"/>
          <p:nvPr/>
        </p:nvSpPr>
        <p:spPr>
          <a:xfrm>
            <a:off x="447105" y="1668283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Let’s build our </a:t>
            </a:r>
            <a:r>
              <a:rPr lang="en-US" b="1" dirty="0" err="1"/>
              <a:t>Conda</a:t>
            </a:r>
            <a:r>
              <a:rPr lang="en-US" b="1" dirty="0"/>
              <a:t> Environment First: </a:t>
            </a:r>
          </a:p>
        </p:txBody>
      </p: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676102" y="1762539"/>
            <a:ext cx="5183734" cy="3642789"/>
          </a:xfrm>
          <a:prstGeom prst="rect">
            <a:avLst/>
          </a:prstGeom>
        </p:spPr>
      </p:pic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80FD4C-00FB-4D5E-3AAD-B8CB3DF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62540"/>
            <a:ext cx="6072652" cy="364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3A221-1D3C-A9CE-5B2E-10FD1B9FFBC2}"/>
              </a:ext>
            </a:extLst>
          </p:cNvPr>
          <p:cNvSpPr txBox="1"/>
          <p:nvPr/>
        </p:nvSpPr>
        <p:spPr>
          <a:xfrm>
            <a:off x="508000" y="1144895"/>
            <a:ext cx="22248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www.carc.usc.edu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15542</TotalTime>
  <Words>1053</Words>
  <Application>Microsoft Macintosh PowerPoint</Application>
  <PresentationFormat>Widescreen</PresentationFormat>
  <Paragraphs>342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142</cp:revision>
  <dcterms:created xsi:type="dcterms:W3CDTF">2022-01-11T02:05:25Z</dcterms:created>
  <dcterms:modified xsi:type="dcterms:W3CDTF">2024-08-16T16:30:09Z</dcterms:modified>
</cp:coreProperties>
</file>